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배달의민족 도현" panose="020B0600000101010101" pitchFamily="50" charset="-127"/>
      <p:regular r:id="rId10"/>
    </p:embeddedFont>
    <p:embeddedFont>
      <p:font typeface="배달의민족 주아" panose="02020603020101020101" pitchFamily="18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5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DLaM Display" panose="020F0502020204030204" pitchFamily="2" charset="0"/>
              </a:rPr>
              <a:t>Safe Track</a:t>
            </a:r>
            <a:endParaRPr lang="en-US" sz="89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DLaM Display" panose="020F0502020204030204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942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DLaM Display" panose="020F0502020204030204" pitchFamily="2" charset="0"/>
              </a:rPr>
              <a:t>실시간 위치 공유로 안전을 지켜주는 AI 웹 동반자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DLaM Display" panose="020F0502020204030204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8122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DLaM Display" panose="020F0502020204030204" pitchFamily="2" charset="0"/>
              </a:rPr>
              <a:t>설치 없이, 바로 연결되는 귀가 안전 플랫폼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DLaM Display" panose="020F0502020204030204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4303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DLaM Display" panose="020F0502020204030204" pitchFamily="2" charset="0"/>
              </a:rPr>
              <a:t>팀명:</a:t>
            </a: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DLaM Display" panose="020F0502020204030204" pitchFamily="2" charset="0"/>
              </a:rPr>
              <a:t> Ailink  |  </a:t>
            </a:r>
            <a:r>
              <a:rPr lang="en-US" sz="1750" b="1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DLaM Display" panose="020F0502020204030204" pitchFamily="2" charset="0"/>
              </a:rPr>
              <a:t>발표자:</a:t>
            </a: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DLaM Display" panose="020F0502020204030204" pitchFamily="2" charset="0"/>
              </a:rPr>
              <a:t> 전면수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8433"/>
            <a:ext cx="547568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0546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밤길, 여전히 불안하신가요?</a:t>
            </a:r>
            <a:endParaRPr lang="en-US" sz="37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690092"/>
            <a:ext cx="3681770" cy="2205514"/>
          </a:xfrm>
          <a:prstGeom prst="roundRect">
            <a:avLst>
              <a:gd name="adj" fmla="val 3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572" y="1890474"/>
            <a:ext cx="578406" cy="57840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9639" y="2049542"/>
            <a:ext cx="260271" cy="2602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80572" y="266164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밤길 이동 시 불안감</a:t>
            </a:r>
            <a:endParaRPr lang="en-US" sz="18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 3"/>
          <p:cNvSpPr/>
          <p:nvPr/>
        </p:nvSpPr>
        <p:spPr>
          <a:xfrm>
            <a:off x="6480572" y="3078480"/>
            <a:ext cx="328100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혼자 걷는 밤길, 누군가 지켜봐 주길 바라는 순간들이 있습니다</a:t>
            </a:r>
            <a:endParaRPr 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Shape 4"/>
          <p:cNvSpPr/>
          <p:nvPr/>
        </p:nvSpPr>
        <p:spPr>
          <a:xfrm>
            <a:off x="10154722" y="1690092"/>
            <a:ext cx="3681889" cy="2205514"/>
          </a:xfrm>
          <a:prstGeom prst="roundRect">
            <a:avLst>
              <a:gd name="adj" fmla="val 3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104" y="1890474"/>
            <a:ext cx="578406" cy="578406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4171" y="2049542"/>
            <a:ext cx="260271" cy="26027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55104" y="266164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복잡한 앱 설치 과정</a:t>
            </a:r>
            <a:endParaRPr lang="en-US" sz="18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0355104" y="3078480"/>
            <a:ext cx="328112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긴급 상황에서 앱 다운로드와 권한 설정은 너무 번거롭습니다</a:t>
            </a:r>
            <a:endParaRPr 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Shape 7"/>
          <p:cNvSpPr/>
          <p:nvPr/>
        </p:nvSpPr>
        <p:spPr>
          <a:xfrm>
            <a:off x="6280190" y="4088368"/>
            <a:ext cx="7556421" cy="1897142"/>
          </a:xfrm>
          <a:prstGeom prst="roundRect">
            <a:avLst>
              <a:gd name="adj" fmla="val 42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0572" y="4288750"/>
            <a:ext cx="578406" cy="578406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39639" y="4447818"/>
            <a:ext cx="260271" cy="260271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80572" y="505991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실시간 위치 확인 필요</a:t>
            </a:r>
            <a:endParaRPr lang="en-US" sz="18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 9"/>
          <p:cNvSpPr/>
          <p:nvPr/>
        </p:nvSpPr>
        <p:spPr>
          <a:xfrm>
            <a:off x="6480572" y="5476756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가족과 친구가 안전하게 도착했는지 즉시 확인하고 싶습니다</a:t>
            </a:r>
            <a:endParaRPr 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6280190" y="6395085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50546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"어디야?"</a:t>
            </a:r>
            <a:endParaRPr lang="en-US" sz="22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 11"/>
          <p:cNvSpPr/>
          <p:nvPr/>
        </p:nvSpPr>
        <p:spPr>
          <a:xfrm>
            <a:off x="6280190" y="6949321"/>
            <a:ext cx="35430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불안한 기다림의 순간</a:t>
            </a:r>
            <a:endParaRPr 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10301168" y="6395085"/>
            <a:ext cx="343352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50546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"Safe Track으로 즉시 확인!"</a:t>
            </a:r>
            <a:endParaRPr lang="en-US" sz="22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10301168" y="6949321"/>
            <a:ext cx="35430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실시간으로 안심할 수 있는 연결</a:t>
            </a:r>
            <a:endParaRPr 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3292"/>
            <a:ext cx="5038606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Safe Track 서비스 이용 흐름</a:t>
            </a:r>
            <a:endParaRPr lang="en-US" sz="3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78047" y="1407795"/>
            <a:ext cx="75607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간편하고 직관적인 6단계 프로세스로 즉시 안전을 공유하세요</a:t>
            </a:r>
            <a:endParaRPr 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047" y="1903809"/>
            <a:ext cx="848201" cy="10178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95793" y="2039541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접속 및 로그인</a:t>
            </a:r>
            <a:endParaRPr lang="en-US" sz="16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7295793" y="2406253"/>
            <a:ext cx="654296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웹 브라우저로 즉시 접속, 간편한 회원가입</a:t>
            </a:r>
            <a:endParaRPr 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047" y="2921675"/>
            <a:ext cx="848201" cy="101786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95793" y="3057406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위치 공유 요청</a:t>
            </a:r>
            <a:endParaRPr lang="en-US" sz="16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295793" y="3424118"/>
            <a:ext cx="654296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친구에게 링크로 간편하게 공유 요청</a:t>
            </a:r>
            <a:endParaRPr 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047" y="3939540"/>
            <a:ext cx="848201" cy="101786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95793" y="4075271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실시간 추적 시작</a:t>
            </a:r>
            <a:endParaRPr lang="en-US" sz="16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295793" y="4441984"/>
            <a:ext cx="654296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지도에서 실시간 위치 확인</a:t>
            </a:r>
            <a:endParaRPr 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278047" y="5114330"/>
            <a:ext cx="16954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Light" pitchFamily="34" charset="-120"/>
              </a:rPr>
              <a:t>01</a:t>
            </a:r>
            <a:endParaRPr 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047" y="5379720"/>
            <a:ext cx="7560707" cy="228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78047" y="5510213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채팅 및 긴급 대응</a:t>
            </a:r>
            <a:endParaRPr lang="en-US" sz="16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278047" y="5876925"/>
            <a:ext cx="75607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실시간 메시지와 SOS 버튼으로 즉각 대응 가능</a:t>
            </a:r>
            <a:endParaRPr 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6278047" y="6445091"/>
            <a:ext cx="16954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Light" pitchFamily="34" charset="-120"/>
              </a:rPr>
              <a:t>02</a:t>
            </a:r>
            <a:endParaRPr 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047" y="6693575"/>
            <a:ext cx="7560707" cy="2286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278047" y="6840974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안전 도착 후 종료</a:t>
            </a:r>
            <a:endParaRPr lang="en-US" sz="16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6278047" y="7207687"/>
            <a:ext cx="756070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목적지 도착 시 위치 공유를 안전하게 종료</a:t>
            </a:r>
            <a:endParaRPr 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0145"/>
            <a:ext cx="62217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AI가 함께하는 스마트 안전 시스템</a:t>
            </a:r>
            <a:endParaRPr lang="en-US" sz="35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322433"/>
            <a:ext cx="3501509" cy="3272909"/>
          </a:xfrm>
          <a:prstGeom prst="roundRect">
            <a:avLst>
              <a:gd name="adj" fmla="val 44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505468"/>
            </a:solidFill>
            <a:prstDash val="solid"/>
          </a:ln>
        </p:spPr>
        <p:txBody>
          <a:bodyPr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49710" y="2322433"/>
            <a:ext cx="121920" cy="3272909"/>
          </a:xfrm>
          <a:prstGeom prst="roundRect">
            <a:avLst>
              <a:gd name="adj" fmla="val 78139"/>
            </a:avLst>
          </a:prstGeom>
          <a:solidFill>
            <a:srgbClr val="505468"/>
          </a:solidFill>
          <a:ln/>
        </p:spPr>
        <p:txBody>
          <a:bodyPr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28924" y="2579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위치 기반 맞춤 답변</a:t>
            </a:r>
            <a:endParaRPr lang="en-US" sz="2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28924" y="3160871"/>
            <a:ext cx="28954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AI가 사용자의 현재 위치를 실시간으로 인식합니다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6628924" y="4090749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근처 안전 시설 정보 제공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28924" y="4532948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최적 이동 경로 추천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628924" y="4975146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주변 안전 지역 안내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342721" y="2322433"/>
            <a:ext cx="3501509" cy="3272909"/>
          </a:xfrm>
          <a:prstGeom prst="roundRect">
            <a:avLst>
              <a:gd name="adj" fmla="val 44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505468"/>
            </a:solidFill>
            <a:prstDash val="solid"/>
          </a:ln>
        </p:spPr>
        <p:txBody>
          <a:bodyPr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0312241" y="2322433"/>
            <a:ext cx="121920" cy="3272909"/>
          </a:xfrm>
          <a:prstGeom prst="roundRect">
            <a:avLst>
              <a:gd name="adj" fmla="val 78139"/>
            </a:avLst>
          </a:prstGeom>
          <a:solidFill>
            <a:srgbClr val="505468"/>
          </a:solidFill>
          <a:ln/>
        </p:spPr>
        <p:txBody>
          <a:bodyPr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691455" y="2579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위험 상황 즉시 대응</a:t>
            </a:r>
            <a:endParaRPr lang="en-US" sz="2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91455" y="3160871"/>
            <a:ext cx="28954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긴급 상황에서 필요한 정보를 즉각 제공합니다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91455" y="4090749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상황별 대처 방법 안내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691455" y="4532948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긴급 연락처 즉시 연결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91455" y="4975146"/>
            <a:ext cx="28954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안전 행동 요령 제공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280190" y="6105644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D4D5DE"/>
          </a:solidFill>
          <a:ln/>
        </p:spPr>
        <p:txBody>
          <a:bodyPr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449735"/>
            <a:ext cx="283488" cy="226814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7017306" y="6389132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AI 기술로 사용자의 안전을 24시간 지켜드립니다</a:t>
            </a:r>
            <a:endParaRPr lang="en-US" sz="17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568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574238"/>
            <a:ext cx="4942999" cy="424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탄탄한 기술 스택으로 구현된 안정성</a:t>
            </a:r>
            <a:endParaRPr lang="en-US" sz="26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0925" y="1201936"/>
            <a:ext cx="3773210" cy="1326713"/>
          </a:xfrm>
          <a:prstGeom prst="roundRect">
            <a:avLst>
              <a:gd name="adj" fmla="val 429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874276" y="1345287"/>
            <a:ext cx="1696760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Frontend</a:t>
            </a:r>
            <a:endParaRPr lang="en-US" sz="1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874276" y="1638776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React + Vite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4276" y="1903452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Leaflet (지도 시각화)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874276" y="2168128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Socket.IO (실시간 통신)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39866" y="1201936"/>
            <a:ext cx="3773210" cy="1326713"/>
          </a:xfrm>
          <a:prstGeom prst="roundRect">
            <a:avLst>
              <a:gd name="adj" fmla="val 429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83217" y="1345287"/>
            <a:ext cx="1696760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Backend</a:t>
            </a:r>
            <a:endParaRPr lang="en-US" sz="1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83217" y="1638776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Node.js + Express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783217" y="1903452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Socket.IO Server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83217" y="2168128"/>
            <a:ext cx="3486507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PostgreSQL (데이터베이스)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30925" y="2664381"/>
            <a:ext cx="7682151" cy="1591389"/>
          </a:xfrm>
          <a:prstGeom prst="roundRect">
            <a:avLst>
              <a:gd name="adj" fmla="val 358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74276" y="2807732"/>
            <a:ext cx="1696760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AI &amp; 지도 서비스</a:t>
            </a:r>
            <a:endParaRPr lang="en-US" sz="1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74276" y="3101221"/>
            <a:ext cx="7395448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OpenAI GPT API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74276" y="3365897"/>
            <a:ext cx="7395448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OpenStreetMap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74276" y="3630573"/>
            <a:ext cx="7395448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Overpass API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74276" y="3895249"/>
            <a:ext cx="7395448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Google Traffic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384" y="4408408"/>
            <a:ext cx="4517231" cy="3585805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4160167" y="5999606"/>
            <a:ext cx="811769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데이터 흐름 아키텍처</a:t>
            </a:r>
            <a:endParaRPr lang="en-US" sz="13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4958737" y="4734001"/>
            <a:ext cx="1207650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클라이언트 (React)</a:t>
            </a:r>
            <a:endParaRPr lang="en-US" sz="13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4958737" y="5158035"/>
            <a:ext cx="1207650" cy="148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Vite 기반 웹앱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2945814" y="4752563"/>
            <a:ext cx="1207651" cy="185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지도/외부 API</a:t>
            </a:r>
            <a:endParaRPr lang="en-US" sz="13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2945814" y="4990979"/>
            <a:ext cx="1207651" cy="29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OpenStreetMap·Google Maps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2945814" y="7090111"/>
            <a:ext cx="1207651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데이터베이스 (PostgreSQL)</a:t>
            </a:r>
            <a:endParaRPr lang="en-US" sz="13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2945814" y="7514145"/>
            <a:ext cx="1207651" cy="148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영구 저장소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4958737" y="7015864"/>
            <a:ext cx="1207650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서버 (Node.js + Express)</a:t>
            </a:r>
            <a:endParaRPr lang="en-US" sz="13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4958737" y="7439898"/>
            <a:ext cx="1207650" cy="29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API 라우팅 및 비즈니스 로직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5394320" y="5895557"/>
            <a:ext cx="1234050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실시간 통신 (Socket.IO)</a:t>
            </a:r>
            <a:endParaRPr lang="en-US" sz="13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 27"/>
          <p:cNvSpPr/>
          <p:nvPr/>
        </p:nvSpPr>
        <p:spPr>
          <a:xfrm>
            <a:off x="5394320" y="6319591"/>
            <a:ext cx="1234050" cy="14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양방향 이벤트 스트림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 28"/>
          <p:cNvSpPr/>
          <p:nvPr/>
        </p:nvSpPr>
        <p:spPr>
          <a:xfrm>
            <a:off x="2503631" y="5902156"/>
            <a:ext cx="1234050" cy="371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Semi Bold" pitchFamily="34" charset="-120"/>
              </a:rPr>
              <a:t>AI 서비스 (OpenAI)</a:t>
            </a:r>
            <a:endParaRPr lang="en-US" sz="13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 29"/>
          <p:cNvSpPr/>
          <p:nvPr/>
        </p:nvSpPr>
        <p:spPr>
          <a:xfrm>
            <a:off x="2503631" y="6326191"/>
            <a:ext cx="1234050" cy="148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Instrument Sans Medium" pitchFamily="34" charset="-120"/>
              </a:rPr>
              <a:t>GPT 기반 처리</a:t>
            </a:r>
            <a:endParaRPr 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520" y="427077"/>
            <a:ext cx="3462576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Safe Track</a:t>
            </a:r>
            <a:r>
              <a:rPr lang="en-US" sz="195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이 만드는 안전한 미래</a:t>
            </a:r>
            <a:endParaRPr lang="en-US" sz="19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3520" y="994767"/>
            <a:ext cx="151423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기대 효과</a:t>
            </a:r>
            <a:endParaRPr 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0" y="1538191"/>
            <a:ext cx="3787475" cy="378747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520" y="5732502"/>
            <a:ext cx="227052" cy="227052"/>
          </a:xfrm>
          <a:prstGeom prst="roundRect">
            <a:avLst>
              <a:gd name="adj" fmla="val 1867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 sz="1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871418" y="5767149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사용자 혜택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1418" y="6025753"/>
            <a:ext cx="6320671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안전한 귀가와 실시간 안심 공유로 불안감 해소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43520" y="6389013"/>
            <a:ext cx="227052" cy="227052"/>
          </a:xfrm>
          <a:prstGeom prst="roundRect">
            <a:avLst>
              <a:gd name="adj" fmla="val 1867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 sz="1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871418" y="6423660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사회적 가치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71418" y="6682264"/>
            <a:ext cx="6320671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안전 네트워크 확장과 위험 인식 개선으로 더 안전한 사회 구현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45931" y="994767"/>
            <a:ext cx="151423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확장 가능성</a:t>
            </a:r>
            <a:endParaRPr 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448" y="1538190"/>
            <a:ext cx="3787475" cy="3787475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7496413" y="5870346"/>
            <a:ext cx="100846" cy="470297"/>
          </a:xfrm>
          <a:prstGeom prst="roundRect">
            <a:avLst>
              <a:gd name="adj" fmla="val 4204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 sz="1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395448" y="5804147"/>
            <a:ext cx="302776" cy="302776"/>
          </a:xfrm>
          <a:prstGeom prst="roundRect">
            <a:avLst>
              <a:gd name="adj" fmla="val 151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 sz="1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1172" y="5879871"/>
            <a:ext cx="151328" cy="1513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799070" y="5819863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위험 지역 알림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799070" y="6078467"/>
            <a:ext cx="6093619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사전에 위험 구역을 감지하고 우회 경로 제안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647861" y="6592936"/>
            <a:ext cx="100846" cy="470297"/>
          </a:xfrm>
          <a:prstGeom prst="roundRect">
            <a:avLst>
              <a:gd name="adj" fmla="val 4204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 sz="1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546896" y="6526738"/>
            <a:ext cx="302776" cy="302776"/>
          </a:xfrm>
          <a:prstGeom prst="roundRect">
            <a:avLst>
              <a:gd name="adj" fmla="val 151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 sz="1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2619" y="6602461"/>
            <a:ext cx="151328" cy="15132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950517" y="6542454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경찰서 연동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7950517" y="6801058"/>
            <a:ext cx="5942171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긴급 상황 시 관할 경찰서와 자동 연결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Shape 21"/>
          <p:cNvSpPr/>
          <p:nvPr/>
        </p:nvSpPr>
        <p:spPr>
          <a:xfrm>
            <a:off x="7799308" y="7315527"/>
            <a:ext cx="100846" cy="470297"/>
          </a:xfrm>
          <a:prstGeom prst="roundRect">
            <a:avLst>
              <a:gd name="adj" fmla="val 4204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 sz="1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Shape 22"/>
          <p:cNvSpPr/>
          <p:nvPr/>
        </p:nvSpPr>
        <p:spPr>
          <a:xfrm>
            <a:off x="7698343" y="7249328"/>
            <a:ext cx="302776" cy="302776"/>
          </a:xfrm>
          <a:prstGeom prst="roundRect">
            <a:avLst>
              <a:gd name="adj" fmla="val 15100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ko-KR" altLang="en-US" sz="1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4067" y="7325052"/>
            <a:ext cx="151328" cy="151328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8101965" y="7265044"/>
            <a:ext cx="1261824" cy="157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AI 위험 예측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 24"/>
          <p:cNvSpPr/>
          <p:nvPr/>
        </p:nvSpPr>
        <p:spPr>
          <a:xfrm>
            <a:off x="8101965" y="7523648"/>
            <a:ext cx="5790724" cy="161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빅데이터 분석으로 위험 상황 사전 예측</a:t>
            </a:r>
            <a:endParaRPr 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1653"/>
            <a:ext cx="8929449" cy="992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800"/>
              </a:lnSpc>
              <a:buNone/>
            </a:pPr>
            <a:r>
              <a:rPr lang="en-US" sz="625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누구나, 어디서든, 설치 없이</a:t>
            </a:r>
            <a:endParaRPr lang="en-US" sz="62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82164"/>
            <a:ext cx="7938968" cy="992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800"/>
              </a:lnSpc>
              <a:buNone/>
            </a:pPr>
            <a:r>
              <a:rPr lang="en-US" sz="625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안전하게 집까지</a:t>
            </a:r>
            <a:endParaRPr lang="en-US" sz="62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292018"/>
            <a:ext cx="13042821" cy="27384"/>
          </a:xfrm>
          <a:prstGeom prst="rect">
            <a:avLst/>
          </a:prstGeom>
          <a:solidFill>
            <a:srgbClr val="5B5F71">
              <a:alpha val="50000"/>
            </a:srgbClr>
          </a:solidFill>
          <a:ln/>
        </p:spPr>
        <p:txBody>
          <a:bodyPr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656659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50546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Semi Bold" pitchFamily="34" charset="-120"/>
              </a:rPr>
              <a:t>Safe Track</a:t>
            </a:r>
            <a:endParaRPr 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212205"/>
            <a:ext cx="76707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AI와 함께하는 실시간 안전 귀가 플랫폼</a:t>
            </a:r>
            <a:endParaRPr lang="en-US" sz="15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59322" y="5640824"/>
            <a:ext cx="49847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팀명:</a:t>
            </a:r>
            <a:r>
              <a:rPr lang="en-US" sz="12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 Ailink</a:t>
            </a:r>
            <a:endParaRPr lang="en-US" sz="12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59322" y="6037778"/>
            <a:ext cx="49847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발표자:</a:t>
            </a:r>
            <a:r>
              <a:rPr lang="en-US" sz="12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 MR.Jun (전면수)</a:t>
            </a:r>
            <a:endParaRPr lang="en-US" sz="12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1915" y="7029807"/>
            <a:ext cx="128046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당신의 안전한 귀가,</a:t>
            </a:r>
            <a:r>
              <a:rPr lang="en-US" sz="1250" dirty="0">
                <a:solidFill>
                  <a:srgbClr val="5B5F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Instrument Sans Medium" pitchFamily="34" charset="-120"/>
              </a:rPr>
              <a:t> Safe Track이 함께합니다</a:t>
            </a:r>
            <a:endParaRPr lang="en-US" sz="12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93790" y="6851213"/>
            <a:ext cx="22860" cy="611267"/>
          </a:xfrm>
          <a:prstGeom prst="rect">
            <a:avLst/>
          </a:prstGeom>
          <a:solidFill>
            <a:srgbClr val="505468"/>
          </a:solidFill>
          <a:ln/>
        </p:spPr>
        <p:txBody>
          <a:bodyPr/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410</Words>
  <Application>Microsoft Office PowerPoint</Application>
  <PresentationFormat>사용자 지정</PresentationFormat>
  <Paragraphs>95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배달의민족 도현</vt:lpstr>
      <vt:lpstr>배달의민족 주아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e52468</cp:lastModifiedBy>
  <cp:revision>2</cp:revision>
  <dcterms:created xsi:type="dcterms:W3CDTF">2025-10-24T08:34:13Z</dcterms:created>
  <dcterms:modified xsi:type="dcterms:W3CDTF">2025-10-24T09:00:51Z</dcterms:modified>
</cp:coreProperties>
</file>